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0"/>
  </p:normalViewPr>
  <p:slideViewPr>
    <p:cSldViewPr snapToGrid="0" snapToObjects="1">
      <p:cViewPr varScale="1">
        <p:scale>
          <a:sx n="103" d="100"/>
          <a:sy n="103" d="100"/>
        </p:scale>
        <p:origin x="188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561EA-50A4-0245-8A0C-2955C435BC01}" type="datetimeFigureOut">
              <a:rPr lang="en-US" smtClean="0"/>
              <a:t>4/29/19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18FBAD-5BF1-7245-9CAA-C24F1C87ACF5}" type="slidenum">
              <a:rPr lang="en-US" smtClean="0"/>
              <a:t>‹#›</a:t>
            </a:fld>
            <a:endParaRPr lang="en-US"/>
          </a:p>
        </p:txBody>
      </p:sp>
    </p:spTree>
    <p:extLst>
      <p:ext uri="{BB962C8B-B14F-4D97-AF65-F5344CB8AC3E}">
        <p14:creationId xmlns:p14="http://schemas.microsoft.com/office/powerpoint/2010/main" val="14795201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As soon as the lightning struck the tree, the world became illuminated. The fire licked</a:t>
            </a:r>
            <a:r>
              <a:rPr lang="en-US" baseline="0" dirty="0"/>
              <a:t> the bottom of the trunk like a hungry kitten with a saucer of milk. It was gentle at first </a:t>
            </a:r>
            <a:r>
              <a:rPr lang="mr-IN" baseline="0" dirty="0"/>
              <a:t>–</a:t>
            </a:r>
            <a:r>
              <a:rPr lang="en-US" baseline="0" dirty="0"/>
              <a:t> playful, almost. The flowing embers leaped and twirled in </a:t>
            </a:r>
            <a:r>
              <a:rPr lang="en-US" baseline="0"/>
              <a:t>a fiery </a:t>
            </a:r>
            <a:r>
              <a:rPr lang="en-US" baseline="0" dirty="0"/>
              <a:t>dance</a:t>
            </a:r>
            <a:r>
              <a:rPr lang="mr-IN" baseline="0" dirty="0"/>
              <a:t>…</a:t>
            </a:r>
            <a:r>
              <a:rPr lang="en-AU" baseline="0" dirty="0"/>
              <a:t> growing, growing, growing. Fire flickered, flared, flicked and spat a fountain of sparks into the night sky. Slowly, the sharp, intense smell of ash lingered in the air and embers began to shower from the sky like iridescent snow flakes. Like a great, hungry serpent, great plumes of smoke wound itself around the tree, which appeared as a silhouette surrounded by a sea of flame. Long licks of red and orange light stretched out further and further, as if to grab hold of the next victim in its path</a:t>
            </a:r>
            <a:r>
              <a:rPr lang="mr-IN" baseline="0" dirty="0"/>
              <a:t>…</a:t>
            </a:r>
            <a:endParaRPr lang="en-US" dirty="0"/>
          </a:p>
        </p:txBody>
      </p:sp>
      <p:sp>
        <p:nvSpPr>
          <p:cNvPr id="4" name="Slide Number Placeholder 3"/>
          <p:cNvSpPr>
            <a:spLocks noGrp="1"/>
          </p:cNvSpPr>
          <p:nvPr>
            <p:ph type="sldNum" sz="quarter" idx="10"/>
          </p:nvPr>
        </p:nvSpPr>
        <p:spPr/>
        <p:txBody>
          <a:bodyPr/>
          <a:lstStyle/>
          <a:p>
            <a:fld id="{1D048D0C-0159-4190-A371-0B20E1743DA8}" type="slidenum">
              <a:rPr lang="en-AU" smtClean="0"/>
              <a:t>1</a:t>
            </a:fld>
            <a:endParaRPr lang="en-AU"/>
          </a:p>
        </p:txBody>
      </p:sp>
    </p:spTree>
    <p:extLst>
      <p:ext uri="{BB962C8B-B14F-4D97-AF65-F5344CB8AC3E}">
        <p14:creationId xmlns:p14="http://schemas.microsoft.com/office/powerpoint/2010/main" val="2224386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3202452B-8792-7547-B32B-AC47F998E31B}" type="datetimeFigureOut">
              <a:rPr lang="en-US" smtClean="0"/>
              <a:t>4/29/19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63E56-6633-6544-82EF-FE118EC9D87C}" type="slidenum">
              <a:rPr lang="en-US" smtClean="0"/>
              <a:t>‹#›</a:t>
            </a:fld>
            <a:endParaRPr lang="en-US"/>
          </a:p>
        </p:txBody>
      </p:sp>
    </p:spTree>
    <p:extLst>
      <p:ext uri="{BB962C8B-B14F-4D97-AF65-F5344CB8AC3E}">
        <p14:creationId xmlns:p14="http://schemas.microsoft.com/office/powerpoint/2010/main" val="432762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3202452B-8792-7547-B32B-AC47F998E31B}" type="datetimeFigureOut">
              <a:rPr lang="en-US" smtClean="0"/>
              <a:t>4/29/19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63E56-6633-6544-82EF-FE118EC9D87C}" type="slidenum">
              <a:rPr lang="en-US" smtClean="0"/>
              <a:t>‹#›</a:t>
            </a:fld>
            <a:endParaRPr lang="en-US"/>
          </a:p>
        </p:txBody>
      </p:sp>
    </p:spTree>
    <p:extLst>
      <p:ext uri="{BB962C8B-B14F-4D97-AF65-F5344CB8AC3E}">
        <p14:creationId xmlns:p14="http://schemas.microsoft.com/office/powerpoint/2010/main" val="360282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3202452B-8792-7547-B32B-AC47F998E31B}" type="datetimeFigureOut">
              <a:rPr lang="en-US" smtClean="0"/>
              <a:t>4/29/19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63E56-6633-6544-82EF-FE118EC9D87C}" type="slidenum">
              <a:rPr lang="en-US" smtClean="0"/>
              <a:t>‹#›</a:t>
            </a:fld>
            <a:endParaRPr lang="en-US"/>
          </a:p>
        </p:txBody>
      </p:sp>
    </p:spTree>
    <p:extLst>
      <p:ext uri="{BB962C8B-B14F-4D97-AF65-F5344CB8AC3E}">
        <p14:creationId xmlns:p14="http://schemas.microsoft.com/office/powerpoint/2010/main" val="1296139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3202452B-8792-7547-B32B-AC47F998E31B}" type="datetimeFigureOut">
              <a:rPr lang="en-US" smtClean="0"/>
              <a:t>4/29/19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63E56-6633-6544-82EF-FE118EC9D87C}" type="slidenum">
              <a:rPr lang="en-US" smtClean="0"/>
              <a:t>‹#›</a:t>
            </a:fld>
            <a:endParaRPr lang="en-US"/>
          </a:p>
        </p:txBody>
      </p:sp>
    </p:spTree>
    <p:extLst>
      <p:ext uri="{BB962C8B-B14F-4D97-AF65-F5344CB8AC3E}">
        <p14:creationId xmlns:p14="http://schemas.microsoft.com/office/powerpoint/2010/main" val="4293809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3202452B-8792-7547-B32B-AC47F998E31B}" type="datetimeFigureOut">
              <a:rPr lang="en-US" smtClean="0"/>
              <a:t>4/29/19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63E56-6633-6544-82EF-FE118EC9D87C}" type="slidenum">
              <a:rPr lang="en-US" smtClean="0"/>
              <a:t>‹#›</a:t>
            </a:fld>
            <a:endParaRPr lang="en-US"/>
          </a:p>
        </p:txBody>
      </p:sp>
    </p:spTree>
    <p:extLst>
      <p:ext uri="{BB962C8B-B14F-4D97-AF65-F5344CB8AC3E}">
        <p14:creationId xmlns:p14="http://schemas.microsoft.com/office/powerpoint/2010/main" val="1922737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3202452B-8792-7547-B32B-AC47F998E31B}" type="datetimeFigureOut">
              <a:rPr lang="en-US" smtClean="0"/>
              <a:t>4/29/19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663E56-6633-6544-82EF-FE118EC9D87C}" type="slidenum">
              <a:rPr lang="en-US" smtClean="0"/>
              <a:t>‹#›</a:t>
            </a:fld>
            <a:endParaRPr lang="en-US"/>
          </a:p>
        </p:txBody>
      </p:sp>
    </p:spTree>
    <p:extLst>
      <p:ext uri="{BB962C8B-B14F-4D97-AF65-F5344CB8AC3E}">
        <p14:creationId xmlns:p14="http://schemas.microsoft.com/office/powerpoint/2010/main" val="2871606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3202452B-8792-7547-B32B-AC47F998E31B}" type="datetimeFigureOut">
              <a:rPr lang="en-US" smtClean="0"/>
              <a:t>4/29/19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663E56-6633-6544-82EF-FE118EC9D87C}" type="slidenum">
              <a:rPr lang="en-US" smtClean="0"/>
              <a:t>‹#›</a:t>
            </a:fld>
            <a:endParaRPr lang="en-US"/>
          </a:p>
        </p:txBody>
      </p:sp>
    </p:spTree>
    <p:extLst>
      <p:ext uri="{BB962C8B-B14F-4D97-AF65-F5344CB8AC3E}">
        <p14:creationId xmlns:p14="http://schemas.microsoft.com/office/powerpoint/2010/main" val="291110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3202452B-8792-7547-B32B-AC47F998E31B}" type="datetimeFigureOut">
              <a:rPr lang="en-US" smtClean="0"/>
              <a:t>4/29/19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663E56-6633-6544-82EF-FE118EC9D87C}" type="slidenum">
              <a:rPr lang="en-US" smtClean="0"/>
              <a:t>‹#›</a:t>
            </a:fld>
            <a:endParaRPr lang="en-US"/>
          </a:p>
        </p:txBody>
      </p:sp>
    </p:spTree>
    <p:extLst>
      <p:ext uri="{BB962C8B-B14F-4D97-AF65-F5344CB8AC3E}">
        <p14:creationId xmlns:p14="http://schemas.microsoft.com/office/powerpoint/2010/main" val="4076686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02452B-8792-7547-B32B-AC47F998E31B}" type="datetimeFigureOut">
              <a:rPr lang="en-US" smtClean="0"/>
              <a:t>4/29/19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663E56-6633-6544-82EF-FE118EC9D87C}" type="slidenum">
              <a:rPr lang="en-US" smtClean="0"/>
              <a:t>‹#›</a:t>
            </a:fld>
            <a:endParaRPr lang="en-US"/>
          </a:p>
        </p:txBody>
      </p:sp>
    </p:spTree>
    <p:extLst>
      <p:ext uri="{BB962C8B-B14F-4D97-AF65-F5344CB8AC3E}">
        <p14:creationId xmlns:p14="http://schemas.microsoft.com/office/powerpoint/2010/main" val="3178424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3202452B-8792-7547-B32B-AC47F998E31B}" type="datetimeFigureOut">
              <a:rPr lang="en-US" smtClean="0"/>
              <a:t>4/29/19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663E56-6633-6544-82EF-FE118EC9D87C}" type="slidenum">
              <a:rPr lang="en-US" smtClean="0"/>
              <a:t>‹#›</a:t>
            </a:fld>
            <a:endParaRPr lang="en-US"/>
          </a:p>
        </p:txBody>
      </p:sp>
    </p:spTree>
    <p:extLst>
      <p:ext uri="{BB962C8B-B14F-4D97-AF65-F5344CB8AC3E}">
        <p14:creationId xmlns:p14="http://schemas.microsoft.com/office/powerpoint/2010/main" val="3503534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3202452B-8792-7547-B32B-AC47F998E31B}" type="datetimeFigureOut">
              <a:rPr lang="en-US" smtClean="0"/>
              <a:t>4/29/19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663E56-6633-6544-82EF-FE118EC9D87C}" type="slidenum">
              <a:rPr lang="en-US" smtClean="0"/>
              <a:t>‹#›</a:t>
            </a:fld>
            <a:endParaRPr lang="en-US"/>
          </a:p>
        </p:txBody>
      </p:sp>
    </p:spTree>
    <p:extLst>
      <p:ext uri="{BB962C8B-B14F-4D97-AF65-F5344CB8AC3E}">
        <p14:creationId xmlns:p14="http://schemas.microsoft.com/office/powerpoint/2010/main" val="1662731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02452B-8792-7547-B32B-AC47F998E31B}" type="datetimeFigureOut">
              <a:rPr lang="en-US" smtClean="0"/>
              <a:t>4/29/19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663E56-6633-6544-82EF-FE118EC9D87C}" type="slidenum">
              <a:rPr lang="en-US" smtClean="0"/>
              <a:t>‹#›</a:t>
            </a:fld>
            <a:endParaRPr lang="en-US"/>
          </a:p>
        </p:txBody>
      </p:sp>
    </p:spTree>
    <p:extLst>
      <p:ext uri="{BB962C8B-B14F-4D97-AF65-F5344CB8AC3E}">
        <p14:creationId xmlns:p14="http://schemas.microsoft.com/office/powerpoint/2010/main" val="2400402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48738" y="586154"/>
            <a:ext cx="3264449" cy="5646615"/>
          </a:xfrm>
          <a:prstGeom prst="rect">
            <a:avLst/>
          </a:prstGeom>
        </p:spPr>
      </p:pic>
      <p:pic>
        <p:nvPicPr>
          <p:cNvPr id="3" name="Picture 2"/>
          <p:cNvPicPr>
            <a:picLocks noChangeAspect="1"/>
          </p:cNvPicPr>
          <p:nvPr/>
        </p:nvPicPr>
        <p:blipFill>
          <a:blip r:embed="rId4"/>
          <a:stretch>
            <a:fillRect/>
          </a:stretch>
        </p:blipFill>
        <p:spPr>
          <a:xfrm>
            <a:off x="3429731" y="2837962"/>
            <a:ext cx="5553075" cy="4000500"/>
          </a:xfrm>
          <a:prstGeom prst="rect">
            <a:avLst/>
          </a:prstGeom>
        </p:spPr>
      </p:pic>
      <p:pic>
        <p:nvPicPr>
          <p:cNvPr id="4" name="Picture 3"/>
          <p:cNvPicPr>
            <a:picLocks noChangeAspect="1"/>
          </p:cNvPicPr>
          <p:nvPr/>
        </p:nvPicPr>
        <p:blipFill>
          <a:blip r:embed="rId5"/>
          <a:stretch>
            <a:fillRect/>
          </a:stretch>
        </p:blipFill>
        <p:spPr>
          <a:xfrm>
            <a:off x="4621090" y="196361"/>
            <a:ext cx="2852372" cy="2513312"/>
          </a:xfrm>
          <a:prstGeom prst="rect">
            <a:avLst/>
          </a:prstGeom>
        </p:spPr>
      </p:pic>
    </p:spTree>
    <p:extLst>
      <p:ext uri="{BB962C8B-B14F-4D97-AF65-F5344CB8AC3E}">
        <p14:creationId xmlns:p14="http://schemas.microsoft.com/office/powerpoint/2010/main" val="1879477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158</Words>
  <Application>Microsoft Macintosh PowerPoint</Application>
  <PresentationFormat>On-screen Show (4:3)</PresentationFormat>
  <Paragraphs>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 Perrin</dc:creator>
  <cp:lastModifiedBy>Benjamin Cooper</cp:lastModifiedBy>
  <cp:revision>2</cp:revision>
  <dcterms:created xsi:type="dcterms:W3CDTF">2019-04-14T01:12:24Z</dcterms:created>
  <dcterms:modified xsi:type="dcterms:W3CDTF">2019-04-29T13:38:50Z</dcterms:modified>
</cp:coreProperties>
</file>