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E2399E-1D37-4D04-AD5E-D0274DFEF19E}" v="3" dt="2018-12-12T07:32:48.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09" d="100"/>
          <a:sy n="109" d="100"/>
        </p:scale>
        <p:origin x="6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AC45E-F235-4176-8C66-4CE8072FF5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1F433B-7CE7-462F-868F-83404CAB25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D547017-2120-4A61-8D26-949ABBE8EDC9}"/>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5" name="Footer Placeholder 4">
            <a:extLst>
              <a:ext uri="{FF2B5EF4-FFF2-40B4-BE49-F238E27FC236}">
                <a16:creationId xmlns:a16="http://schemas.microsoft.com/office/drawing/2014/main" id="{C090E2C2-F673-470C-B1AE-0A5B07E81C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ABF96-E7EE-4A94-81B8-BE07843E222F}"/>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4234232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A2560-F74E-4B47-8542-23ECD6E18E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AA8F81-0951-49B7-9E6E-465ED2B9C2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B67860-571C-49FF-8521-49A855818E33}"/>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5" name="Footer Placeholder 4">
            <a:extLst>
              <a:ext uri="{FF2B5EF4-FFF2-40B4-BE49-F238E27FC236}">
                <a16:creationId xmlns:a16="http://schemas.microsoft.com/office/drawing/2014/main" id="{54B1F145-A073-43FD-9868-14980377A4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255C8D-FC0C-4EDC-93AD-731D54A21D1B}"/>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39758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35295C-3DF8-48D9-A975-4E2351DE77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46B706-7D2F-461E-9D4B-BA48F3BC28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F8B4AF-2AAB-40DA-96C3-9141225A8494}"/>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5" name="Footer Placeholder 4">
            <a:extLst>
              <a:ext uri="{FF2B5EF4-FFF2-40B4-BE49-F238E27FC236}">
                <a16:creationId xmlns:a16="http://schemas.microsoft.com/office/drawing/2014/main" id="{03827900-8407-4E0F-B732-DF7A4E3F88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A8E28E-C28B-401C-B4C0-B1BEF4DD999F}"/>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390026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6C80A-5EFE-4F1C-8E2E-7984D476AE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C7374F-A9D5-437D-BFB4-F659967383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51F49E-946C-4EF6-8A50-331A6C067A6A}"/>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5" name="Footer Placeholder 4">
            <a:extLst>
              <a:ext uri="{FF2B5EF4-FFF2-40B4-BE49-F238E27FC236}">
                <a16:creationId xmlns:a16="http://schemas.microsoft.com/office/drawing/2014/main" id="{4089535D-A2B5-4FD8-9F62-4130FD649F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0DD8FA-8B08-40F8-BAC0-4AC54DF320E9}"/>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398766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99554-87DE-4941-A01A-BB35779256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2D6851-2352-48E5-A05A-5E6165EE63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650DF1-AC55-4670-946C-3974586161CD}"/>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5" name="Footer Placeholder 4">
            <a:extLst>
              <a:ext uri="{FF2B5EF4-FFF2-40B4-BE49-F238E27FC236}">
                <a16:creationId xmlns:a16="http://schemas.microsoft.com/office/drawing/2014/main" id="{E2448A1E-BDA6-4825-BD2F-BD27E43D0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682DFC-2582-4276-B2AD-9C719A249117}"/>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22041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13FB3-51B6-4723-B54A-5CE19691AD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42A953-6D19-452E-9E5F-043B5044CA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EC12A7-604D-4D46-AA7A-7E6B3AE337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C1EB31-D670-4802-BC5D-7CCD960E13ED}"/>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6" name="Footer Placeholder 5">
            <a:extLst>
              <a:ext uri="{FF2B5EF4-FFF2-40B4-BE49-F238E27FC236}">
                <a16:creationId xmlns:a16="http://schemas.microsoft.com/office/drawing/2014/main" id="{CE484751-E02C-4A83-8077-F19BC5A5C9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028FBC-7DB8-414F-8284-055B7B9D8DBD}"/>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399878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59CE-2158-48AB-93EF-D66386E2C53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0FF5ED-AD05-4E86-92D1-DC8C9A574E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EB36A3-86E7-410A-95F4-FF672E8E8F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AC05D2-4B74-4D24-B0B6-D9F8532D77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B5E700-C7FB-48FD-93C0-16EF822641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38EDFA-4827-423E-863A-F408E48684E4}"/>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8" name="Footer Placeholder 7">
            <a:extLst>
              <a:ext uri="{FF2B5EF4-FFF2-40B4-BE49-F238E27FC236}">
                <a16:creationId xmlns:a16="http://schemas.microsoft.com/office/drawing/2014/main" id="{F27329C0-9501-4147-A12E-FCFB43AF595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6FFB2EE-8D53-472E-8D5E-A49C57847EA2}"/>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396747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DB44A-1DCA-4C2F-A4BD-BAD5B7E585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E4E731-E842-4031-9B7C-378F0114FE50}"/>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4" name="Footer Placeholder 3">
            <a:extLst>
              <a:ext uri="{FF2B5EF4-FFF2-40B4-BE49-F238E27FC236}">
                <a16:creationId xmlns:a16="http://schemas.microsoft.com/office/drawing/2014/main" id="{9E073EF3-DFE6-4B88-8525-0C34C0D78F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26DB6A8-9982-4C5C-A68F-BCDE35BA0764}"/>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2074879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85F096-6001-487D-8BEF-651A44D1DBDE}"/>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3" name="Footer Placeholder 2">
            <a:extLst>
              <a:ext uri="{FF2B5EF4-FFF2-40B4-BE49-F238E27FC236}">
                <a16:creationId xmlns:a16="http://schemas.microsoft.com/office/drawing/2014/main" id="{0E99CACD-3827-4834-95E4-22CB49BC643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E1C9D1-9672-495B-8280-CB428F6665B9}"/>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353729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593E7-1EDC-42B9-9749-34F0A58CE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3FE605-C9BA-481D-B8D4-49C916CA8F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47ACDFE-BE66-4694-B9B1-A97DE4E899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444FF9-E852-4CC5-A975-6150C3693E48}"/>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6" name="Footer Placeholder 5">
            <a:extLst>
              <a:ext uri="{FF2B5EF4-FFF2-40B4-BE49-F238E27FC236}">
                <a16:creationId xmlns:a16="http://schemas.microsoft.com/office/drawing/2014/main" id="{FECF3F0E-F50C-45D8-B1DB-5F89E19477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A403AB-48E0-4492-91B2-201F3F51F516}"/>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317852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C0C8-72DF-48DD-9EEB-0FF793A02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50D4AE7-1017-4048-9D4F-7B60FCDAD5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A592DA-6426-4D11-BC30-B4D9B4B748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CE0B5EE-A723-490A-81C7-53AB75A0EE68}"/>
              </a:ext>
            </a:extLst>
          </p:cNvPr>
          <p:cNvSpPr>
            <a:spLocks noGrp="1"/>
          </p:cNvSpPr>
          <p:nvPr>
            <p:ph type="dt" sz="half" idx="10"/>
          </p:nvPr>
        </p:nvSpPr>
        <p:spPr/>
        <p:txBody>
          <a:bodyPr/>
          <a:lstStyle/>
          <a:p>
            <a:fld id="{34637780-DB66-4670-A7C0-8B9D1E9CFD5A}" type="datetimeFigureOut">
              <a:rPr lang="en-GB" smtClean="0"/>
              <a:t>29/04/2019</a:t>
            </a:fld>
            <a:endParaRPr lang="en-GB"/>
          </a:p>
        </p:txBody>
      </p:sp>
      <p:sp>
        <p:nvSpPr>
          <p:cNvPr id="6" name="Footer Placeholder 5">
            <a:extLst>
              <a:ext uri="{FF2B5EF4-FFF2-40B4-BE49-F238E27FC236}">
                <a16:creationId xmlns:a16="http://schemas.microsoft.com/office/drawing/2014/main" id="{FCC3646C-60F3-4915-B87E-009B9C3B7E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B74D61-B016-4B72-BF15-9B920987D073}"/>
              </a:ext>
            </a:extLst>
          </p:cNvPr>
          <p:cNvSpPr>
            <a:spLocks noGrp="1"/>
          </p:cNvSpPr>
          <p:nvPr>
            <p:ph type="sldNum" sz="quarter" idx="12"/>
          </p:nvPr>
        </p:nvSpPr>
        <p:spPr/>
        <p:txBody>
          <a:bodyPr/>
          <a:lstStyle/>
          <a:p>
            <a:fld id="{F321786A-C701-4B8A-9028-526BB0B4A418}" type="slidenum">
              <a:rPr lang="en-GB" smtClean="0"/>
              <a:t>‹#›</a:t>
            </a:fld>
            <a:endParaRPr lang="en-GB"/>
          </a:p>
        </p:txBody>
      </p:sp>
    </p:spTree>
    <p:extLst>
      <p:ext uri="{BB962C8B-B14F-4D97-AF65-F5344CB8AC3E}">
        <p14:creationId xmlns:p14="http://schemas.microsoft.com/office/powerpoint/2010/main" val="419483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7EB4C2-00BF-40EA-9115-B993BADD53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A04C43-71F7-4500-8A49-7256A0BA87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50C1F6-AC76-422F-92C3-E2D7A55798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37780-DB66-4670-A7C0-8B9D1E9CFD5A}" type="datetimeFigureOut">
              <a:rPr lang="en-GB" smtClean="0"/>
              <a:t>29/04/2019</a:t>
            </a:fld>
            <a:endParaRPr lang="en-GB"/>
          </a:p>
        </p:txBody>
      </p:sp>
      <p:sp>
        <p:nvSpPr>
          <p:cNvPr id="5" name="Footer Placeholder 4">
            <a:extLst>
              <a:ext uri="{FF2B5EF4-FFF2-40B4-BE49-F238E27FC236}">
                <a16:creationId xmlns:a16="http://schemas.microsoft.com/office/drawing/2014/main" id="{9B2DE7EF-BC6D-44A4-BB5B-C5722EA961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B52178-8E93-4954-9249-49335598FD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1786A-C701-4B8A-9028-526BB0B4A418}" type="slidenum">
              <a:rPr lang="en-GB" smtClean="0"/>
              <a:t>‹#›</a:t>
            </a:fld>
            <a:endParaRPr lang="en-GB"/>
          </a:p>
        </p:txBody>
      </p:sp>
    </p:spTree>
    <p:extLst>
      <p:ext uri="{BB962C8B-B14F-4D97-AF65-F5344CB8AC3E}">
        <p14:creationId xmlns:p14="http://schemas.microsoft.com/office/powerpoint/2010/main" val="3177832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95F5E2-ABF3-4F40-BE32-9DB6BBF70F18}"/>
              </a:ext>
            </a:extLst>
          </p:cNvPr>
          <p:cNvSpPr txBox="1"/>
          <p:nvPr/>
        </p:nvSpPr>
        <p:spPr>
          <a:xfrm>
            <a:off x="441820" y="181957"/>
            <a:ext cx="11308360" cy="6494085"/>
          </a:xfrm>
          <a:prstGeom prst="rect">
            <a:avLst/>
          </a:prstGeom>
          <a:noFill/>
        </p:spPr>
        <p:txBody>
          <a:bodyPr wrap="square" rtlCol="0">
            <a:spAutoFit/>
          </a:bodyPr>
          <a:lstStyle/>
          <a:p>
            <a:r>
              <a:rPr lang="en-GB" sz="3200" dirty="0">
                <a:latin typeface="KG Primary Italics" panose="02000506000000020003" pitchFamily="2" charset="0"/>
              </a:rPr>
              <a:t>Christmas has always been a special time of year. But there is one person, without whom Christmas just wouldn’t be the same. Naturally, that person is Santa Claus. Surprisingly, very little is known about Santa at all. His date and place of birth for example, are things that are shrouded in mystery. How on earth did he end up with this important job? The role of Santa Claus is a very challenging job, so how does he manage to visit every child in the world in one night? Obviously, there must be some sort of magic at play, but we know very little about it. What was he like as a child? Was he always destined to become Santa Claus, or did something amazing happen to him in his life that led him to take this job? I’m sure you have asked yourself these sorts of questions from time to time, particularly at this time of year. Although unofficial, this biography of Santa Claus will attempt to answer these questions about our jolly, festive friend.</a:t>
            </a:r>
          </a:p>
        </p:txBody>
      </p:sp>
    </p:spTree>
    <p:extLst>
      <p:ext uri="{BB962C8B-B14F-4D97-AF65-F5344CB8AC3E}">
        <p14:creationId xmlns:p14="http://schemas.microsoft.com/office/powerpoint/2010/main" val="157735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95F5E2-ABF3-4F40-BE32-9DB6BBF70F18}"/>
              </a:ext>
            </a:extLst>
          </p:cNvPr>
          <p:cNvSpPr txBox="1"/>
          <p:nvPr/>
        </p:nvSpPr>
        <p:spPr>
          <a:xfrm>
            <a:off x="441820" y="181957"/>
            <a:ext cx="11308360" cy="4524315"/>
          </a:xfrm>
          <a:prstGeom prst="rect">
            <a:avLst/>
          </a:prstGeom>
          <a:noFill/>
        </p:spPr>
        <p:txBody>
          <a:bodyPr wrap="square" rtlCol="0">
            <a:spAutoFit/>
          </a:bodyPr>
          <a:lstStyle/>
          <a:p>
            <a:r>
              <a:rPr lang="en-GB" sz="3200" dirty="0">
                <a:latin typeface="KG Primary Italics" panose="02000506000000020003" pitchFamily="2" charset="0"/>
              </a:rPr>
              <a:t>Santa, who was born in </a:t>
            </a:r>
            <a:r>
              <a:rPr lang="en-GB" sz="3200" dirty="0" err="1">
                <a:latin typeface="KG Primary Italics" panose="02000506000000020003" pitchFamily="2" charset="0"/>
              </a:rPr>
              <a:t>Blackely</a:t>
            </a:r>
            <a:r>
              <a:rPr lang="en-GB" sz="3200" dirty="0">
                <a:latin typeface="KG Primary Italics" panose="02000506000000020003" pitchFamily="2" charset="0"/>
              </a:rPr>
              <a:t> in Manchester, always loved the cold weather. When he was 9 years old he went on an exchange trip to Lapland with his school and loved the snowy landscapes. He was always an excellent skier. Santa had a love of animals from a very early age. In fact, he had a pet husky dog called Snowflake and home and he was besotted with him. He was a very generous child and was always kind and loving to his friends. He had a strong sense of right and wrong and always stuck up for the little guy! He was never to be seen without his favourite red football shirt.</a:t>
            </a:r>
          </a:p>
        </p:txBody>
      </p:sp>
    </p:spTree>
    <p:extLst>
      <p:ext uri="{BB962C8B-B14F-4D97-AF65-F5344CB8AC3E}">
        <p14:creationId xmlns:p14="http://schemas.microsoft.com/office/powerpoint/2010/main" val="319307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95F5E2-ABF3-4F40-BE32-9DB6BBF70F18}"/>
              </a:ext>
            </a:extLst>
          </p:cNvPr>
          <p:cNvSpPr txBox="1"/>
          <p:nvPr/>
        </p:nvSpPr>
        <p:spPr>
          <a:xfrm>
            <a:off x="383097" y="117693"/>
            <a:ext cx="11308360" cy="6740307"/>
          </a:xfrm>
          <a:prstGeom prst="rect">
            <a:avLst/>
          </a:prstGeom>
          <a:noFill/>
        </p:spPr>
        <p:txBody>
          <a:bodyPr wrap="square" rtlCol="0">
            <a:spAutoFit/>
          </a:bodyPr>
          <a:lstStyle/>
          <a:p>
            <a:r>
              <a:rPr lang="en-GB" sz="3600" dirty="0">
                <a:latin typeface="KG Primary Italics" panose="02000506000000020003" pitchFamily="2" charset="0"/>
              </a:rPr>
              <a:t>After finishing college, Santa took his very first job as an assistant in a local toy factory. He absolutely loved his job and he willingly worked long hours and took extra shifts. In his spare time, Santa liked to go ice skating and had a passion for taking adventurous trips to far and distant places. Surprisingly, when he was only 23 he started to grow a long beard and his hair turned white. No matter how much he shaved, the beard just kept growing back! Not long after this, Santa met his future wife, Holly. They met during a polar expedition to the North Pole to find the abominable snowman. They had lots in common and quickly fell helplessly in love. They were married 12 months later and together they set up a small farm breeding reindeer. </a:t>
            </a:r>
          </a:p>
        </p:txBody>
      </p:sp>
    </p:spTree>
    <p:extLst>
      <p:ext uri="{BB962C8B-B14F-4D97-AF65-F5344CB8AC3E}">
        <p14:creationId xmlns:p14="http://schemas.microsoft.com/office/powerpoint/2010/main" val="4180226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95F5E2-ABF3-4F40-BE32-9DB6BBF70F18}"/>
              </a:ext>
            </a:extLst>
          </p:cNvPr>
          <p:cNvSpPr txBox="1"/>
          <p:nvPr/>
        </p:nvSpPr>
        <p:spPr>
          <a:xfrm>
            <a:off x="441820" y="433627"/>
            <a:ext cx="11308360" cy="5632311"/>
          </a:xfrm>
          <a:prstGeom prst="rect">
            <a:avLst/>
          </a:prstGeom>
          <a:noFill/>
        </p:spPr>
        <p:txBody>
          <a:bodyPr wrap="square" rtlCol="0">
            <a:spAutoFit/>
          </a:bodyPr>
          <a:lstStyle/>
          <a:p>
            <a:r>
              <a:rPr lang="en-GB" sz="3600" dirty="0">
                <a:latin typeface="KG Primary Italics" panose="02000506000000020003" pitchFamily="2" charset="0"/>
              </a:rPr>
              <a:t>Whilst breeding reindeer on their farm, Santa saw his future career advertised on the internet. He was successfully appointed to the role after beating off 147 other candidates to the job. His rosy red cheeks and kind nature really impressed the interview panel of elves. When Santa took over operations at the North Pole he immediately grew the workforce of elves, to cope with the more and more complicated gifts children were asking for. The elves loved to work for him as he paid them in mince pies! In 2016, he appointed his closest elf Fred to the role of Head Toy Maker. Ever since, toy production has grown steadily by 12% each year.</a:t>
            </a:r>
          </a:p>
        </p:txBody>
      </p:sp>
    </p:spTree>
    <p:extLst>
      <p:ext uri="{BB962C8B-B14F-4D97-AF65-F5344CB8AC3E}">
        <p14:creationId xmlns:p14="http://schemas.microsoft.com/office/powerpoint/2010/main" val="334717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95F5E2-ABF3-4F40-BE32-9DB6BBF70F18}"/>
              </a:ext>
            </a:extLst>
          </p:cNvPr>
          <p:cNvSpPr txBox="1"/>
          <p:nvPr/>
        </p:nvSpPr>
        <p:spPr>
          <a:xfrm>
            <a:off x="441820" y="433627"/>
            <a:ext cx="11308360" cy="5632311"/>
          </a:xfrm>
          <a:prstGeom prst="rect">
            <a:avLst/>
          </a:prstGeom>
          <a:noFill/>
        </p:spPr>
        <p:txBody>
          <a:bodyPr wrap="square" rtlCol="0">
            <a:spAutoFit/>
          </a:bodyPr>
          <a:lstStyle/>
          <a:p>
            <a:r>
              <a:rPr lang="en-GB" sz="3600" dirty="0">
                <a:latin typeface="KG Primary Italics" panose="02000506000000020003" pitchFamily="2" charset="0"/>
              </a:rPr>
              <a:t>Nowadays, Santa’s job is a tough one. Children are asking for fancier and fancier presents each year. Have you any idea how tricky it is to make a PS4! Another challenge for Santa is monitoring the behaviour of every child in the world, simultaneously. However, Santa loves his job and he wouldn’t want to be doing anything else. He always looks forward to Christmas Eve, when he can dust off the old sleigh again and set of for an enjoyable but tiring night delivering presents. I hope this has gone some way to answering the many questions you must have had about the life and times of Santa Claus.</a:t>
            </a:r>
          </a:p>
        </p:txBody>
      </p:sp>
    </p:spTree>
    <p:extLst>
      <p:ext uri="{BB962C8B-B14F-4D97-AF65-F5344CB8AC3E}">
        <p14:creationId xmlns:p14="http://schemas.microsoft.com/office/powerpoint/2010/main" val="4246791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721</Words>
  <Application>Microsoft Macintosh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KG Primary Italics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Williams</dc:creator>
  <cp:lastModifiedBy>Benjamin Cooper</cp:lastModifiedBy>
  <cp:revision>3</cp:revision>
  <dcterms:created xsi:type="dcterms:W3CDTF">2018-12-11T09:01:27Z</dcterms:created>
  <dcterms:modified xsi:type="dcterms:W3CDTF">2019-04-29T12:51:43Z</dcterms:modified>
</cp:coreProperties>
</file>